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76" r:id="rId6"/>
    <p:sldId id="259" r:id="rId7"/>
    <p:sldId id="260" r:id="rId8"/>
    <p:sldId id="261" r:id="rId9"/>
    <p:sldId id="262" r:id="rId10"/>
    <p:sldId id="263" r:id="rId11"/>
    <p:sldId id="264" r:id="rId12"/>
    <p:sldId id="273" r:id="rId13"/>
    <p:sldId id="277" r:id="rId14"/>
    <p:sldId id="278" r:id="rId15"/>
    <p:sldId id="266" r:id="rId16"/>
    <p:sldId id="267" r:id="rId17"/>
    <p:sldId id="268" r:id="rId18"/>
    <p:sldId id="269" r:id="rId19"/>
    <p:sldId id="279" r:id="rId20"/>
    <p:sldId id="270" r:id="rId21"/>
    <p:sldId id="274" r:id="rId22"/>
    <p:sldId id="271" r:id="rId23"/>
    <p:sldId id="275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746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248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805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401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173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217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488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7633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944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638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72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BF7AC-59F1-480C-A0B3-2054D646B02F}" type="datetimeFigureOut">
              <a:rPr lang="hu-HU" smtClean="0"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3288-CB9E-4235-B61F-B7084B767D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902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-1" y="7937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051720" y="760110"/>
            <a:ext cx="5274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PÁLYAORIENTÁCIÓ</a:t>
            </a:r>
            <a:endParaRPr lang="hu-HU" sz="4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578011" y="2391271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Comic Sans MS" panose="030F0702030302020204" pitchFamily="66" charset="0"/>
              </a:rPr>
              <a:t>2014/2015</a:t>
            </a:r>
            <a:endParaRPr lang="hu-HU" sz="2400" dirty="0">
              <a:latin typeface="Comic Sans MS" panose="030F07020303020202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65772" y="1666829"/>
            <a:ext cx="779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Comic Sans MS" panose="030F0702030302020204" pitchFamily="66" charset="0"/>
              </a:rPr>
              <a:t>Tiszaalpári Árpád Fejedelem Általános Iskola</a:t>
            </a:r>
            <a:endParaRPr lang="hu-HU" sz="2800" dirty="0">
              <a:latin typeface="Comic Sans MS" panose="030F0702030302020204" pitchFamily="66" charset="0"/>
            </a:endParaRPr>
          </a:p>
        </p:txBody>
      </p:sp>
      <p:sp>
        <p:nvSpPr>
          <p:cNvPr id="8" name="AutoShape 6" descr="Képtalálat a következőre: „pályaválasztás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7" y="2867420"/>
            <a:ext cx="4501431" cy="296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526391" y="6084004"/>
            <a:ext cx="511037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b="1" dirty="0" smtClean="0"/>
              <a:t>Előadó: Freivolt Brigitta és Marsa Dorina 8.b osztály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9775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434538" y="388567"/>
            <a:ext cx="627492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Persze rengeteget nevettünk egy-egy feladatmegoldáson, </a:t>
            </a:r>
            <a:endParaRPr lang="hu-HU" sz="2000" dirty="0" smtClean="0"/>
          </a:p>
          <a:p>
            <a:r>
              <a:rPr lang="hu-HU" sz="2000" dirty="0" smtClean="0"/>
              <a:t>így </a:t>
            </a:r>
            <a:r>
              <a:rPr lang="hu-HU" sz="2000" dirty="0"/>
              <a:t>magunkat is és egymást is sokkal jobban megismertük, </a:t>
            </a:r>
            <a:endParaRPr lang="hu-HU" sz="2000" dirty="0" smtClean="0"/>
          </a:p>
          <a:p>
            <a:r>
              <a:rPr lang="hu-HU" sz="2000" dirty="0" smtClean="0"/>
              <a:t>még </a:t>
            </a:r>
            <a:r>
              <a:rPr lang="hu-HU" sz="2000" dirty="0"/>
              <a:t>új barátságok is </a:t>
            </a:r>
            <a:r>
              <a:rPr lang="hu-HU" sz="2000" dirty="0" smtClean="0"/>
              <a:t>szövődtek...</a:t>
            </a:r>
            <a:endParaRPr lang="hu-HU" sz="2000" dirty="0"/>
          </a:p>
          <a:p>
            <a:r>
              <a:rPr lang="hu-HU" dirty="0"/>
              <a:t> 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8" y="1672876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2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3" cy="359101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-1"/>
            <a:ext cx="3563710" cy="475161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63634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8740" y="17868"/>
            <a:ext cx="9135260" cy="68401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8" name="Picture 4" descr="C:\Users\Admin\Desktop\Életpálya 8.o\Életpálya 8.o. 2014.okt 14 (4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31" y="1268760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17868"/>
            <a:ext cx="4765904" cy="3574428"/>
          </a:xfrm>
          <a:prstGeom prst="rect">
            <a:avLst/>
          </a:prstGeom>
        </p:spPr>
      </p:pic>
      <p:pic>
        <p:nvPicPr>
          <p:cNvPr id="1027" name="Picture 3" descr="C:\Users\Admin\Desktop\Életpálya 8.o\P12101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7048"/>
            <a:ext cx="4761268" cy="35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099">
            <a:off x="439948" y="423399"/>
            <a:ext cx="4232684" cy="564357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51" y="0"/>
            <a:ext cx="2748136" cy="36641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51074"/>
            <a:ext cx="5012432" cy="37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629542" y="476672"/>
            <a:ext cx="78849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A foglalkozások második felében mindig érkezett hozzánk egy vendég, </a:t>
            </a:r>
            <a:endParaRPr lang="hu-HU" sz="2000" dirty="0" smtClean="0"/>
          </a:p>
          <a:p>
            <a:r>
              <a:rPr lang="hu-HU" sz="2000" dirty="0" smtClean="0"/>
              <a:t>aki </a:t>
            </a:r>
            <a:r>
              <a:rPr lang="hu-HU" sz="2000" dirty="0"/>
              <a:t>az adott szakma jeles képviselője volt. </a:t>
            </a:r>
            <a:endParaRPr lang="hu-HU" sz="2000" dirty="0" smtClean="0"/>
          </a:p>
          <a:p>
            <a:r>
              <a:rPr lang="hu-HU" sz="2000" dirty="0" smtClean="0"/>
              <a:t>Ők </a:t>
            </a:r>
            <a:r>
              <a:rPr lang="hu-HU" sz="2000" dirty="0"/>
              <a:t>mutatták meg azokat az eszközöket, anyagokat, amivel pl. egy burkoló, </a:t>
            </a:r>
            <a:endParaRPr lang="hu-HU" sz="2000" dirty="0" smtClean="0"/>
          </a:p>
          <a:p>
            <a:r>
              <a:rPr lang="hu-HU" sz="2000" dirty="0" smtClean="0"/>
              <a:t>egy </a:t>
            </a:r>
            <a:r>
              <a:rPr lang="hu-HU" sz="2000" dirty="0"/>
              <a:t>kőműves, egy varrónő dolgozik. </a:t>
            </a:r>
            <a:endParaRPr lang="hu-HU" sz="2000" dirty="0" smtClean="0"/>
          </a:p>
          <a:p>
            <a:r>
              <a:rPr lang="hu-HU" sz="2000" dirty="0" smtClean="0"/>
              <a:t>Megfoghattuk</a:t>
            </a:r>
            <a:r>
              <a:rPr lang="hu-HU" sz="2000" dirty="0"/>
              <a:t>, kipróbálhattuk ezeket a szerszámokat, </a:t>
            </a:r>
            <a:endParaRPr lang="hu-HU" sz="2000" dirty="0" smtClean="0"/>
          </a:p>
          <a:p>
            <a:r>
              <a:rPr lang="hu-HU" sz="2000" dirty="0" smtClean="0"/>
              <a:t>ami </a:t>
            </a:r>
            <a:r>
              <a:rPr lang="hu-HU" sz="2000" dirty="0"/>
              <a:t>néha nem is volt olyan egyszerű.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7" y="3140968"/>
            <a:ext cx="4956043" cy="37170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5664"/>
            <a:ext cx="4807499" cy="36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1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3910430" cy="521390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" y="14567"/>
            <a:ext cx="3491880" cy="46558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66225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611560" y="404664"/>
            <a:ext cx="7584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Vicces volt például a fiúkat </a:t>
            </a:r>
            <a:r>
              <a:rPr lang="hu-HU" sz="2000" dirty="0" smtClean="0"/>
              <a:t>hímezni, a </a:t>
            </a:r>
            <a:r>
              <a:rPr lang="hu-HU" sz="2000" dirty="0"/>
              <a:t>lányokat pedig </a:t>
            </a:r>
            <a:r>
              <a:rPr lang="hu-HU" sz="2000" dirty="0" smtClean="0"/>
              <a:t>hegesztősisakban </a:t>
            </a:r>
          </a:p>
          <a:p>
            <a:r>
              <a:rPr lang="hu-HU" sz="2000" dirty="0" smtClean="0"/>
              <a:t>vagy ragasztópisztollyal </a:t>
            </a:r>
            <a:r>
              <a:rPr lang="hu-HU" sz="2000" dirty="0"/>
              <a:t>látni</a:t>
            </a:r>
            <a:r>
              <a:rPr lang="hu-HU" dirty="0"/>
              <a:t>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3" y="1340768"/>
            <a:ext cx="4119328" cy="549243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270"/>
            <a:ext cx="4139952" cy="551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497047" y="476667"/>
            <a:ext cx="864166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Ezek után következett a legizgalmasabb része a foglalkozásoknak. </a:t>
            </a:r>
            <a:endParaRPr lang="hu-HU" sz="2000" dirty="0" smtClean="0"/>
          </a:p>
          <a:p>
            <a:r>
              <a:rPr lang="hu-HU" sz="2000" dirty="0" smtClean="0"/>
              <a:t>Mindenki </a:t>
            </a:r>
            <a:r>
              <a:rPr lang="hu-HU" sz="2000" dirty="0"/>
              <a:t>elkészíthetett magának egy-egy tárgyat, </a:t>
            </a:r>
            <a:r>
              <a:rPr lang="hu-HU" sz="2000" dirty="0" smtClean="0"/>
              <a:t>ami éppen </a:t>
            </a:r>
            <a:r>
              <a:rPr lang="hu-HU" sz="2000" dirty="0"/>
              <a:t>a heti </a:t>
            </a:r>
            <a:r>
              <a:rPr lang="hu-HU" sz="2000" dirty="0" smtClean="0"/>
              <a:t>szakmához </a:t>
            </a:r>
          </a:p>
          <a:p>
            <a:r>
              <a:rPr lang="hu-HU" sz="2000" dirty="0" smtClean="0"/>
              <a:t>kapcsolódott</a:t>
            </a:r>
            <a:r>
              <a:rPr lang="hu-HU" sz="2000" dirty="0"/>
              <a:t>. </a:t>
            </a:r>
            <a:r>
              <a:rPr lang="hu-HU" sz="2000" dirty="0" smtClean="0"/>
              <a:t>Készítettünk </a:t>
            </a:r>
            <a:r>
              <a:rPr lang="hu-HU" sz="2000" dirty="0"/>
              <a:t>drótfát, varrtunk kulcstartót, </a:t>
            </a:r>
            <a:r>
              <a:rPr lang="hu-HU" sz="2000" dirty="0" smtClean="0"/>
              <a:t>festettünk </a:t>
            </a:r>
            <a:r>
              <a:rPr lang="hu-HU" sz="2000" dirty="0"/>
              <a:t>képet, </a:t>
            </a:r>
            <a:endParaRPr lang="hu-HU" sz="2000" dirty="0" smtClean="0"/>
          </a:p>
          <a:p>
            <a:r>
              <a:rPr lang="hu-HU" sz="2000" dirty="0" smtClean="0"/>
              <a:t>esztergáltunk </a:t>
            </a:r>
            <a:r>
              <a:rPr lang="hu-HU" sz="2000" dirty="0"/>
              <a:t>jojót, eszkábáltunk kis fadobozkát, </a:t>
            </a:r>
            <a:r>
              <a:rPr lang="hu-HU" sz="2000" dirty="0" smtClean="0"/>
              <a:t>hegesztettünk névtáblát </a:t>
            </a:r>
          </a:p>
          <a:p>
            <a:r>
              <a:rPr lang="hu-HU" sz="2000" dirty="0" smtClean="0"/>
              <a:t>és </a:t>
            </a:r>
            <a:r>
              <a:rPr lang="hu-HU" sz="2000" dirty="0"/>
              <a:t>végül építettünk néhány házat </a:t>
            </a:r>
            <a:r>
              <a:rPr lang="hu-HU" sz="2000" dirty="0" smtClean="0"/>
              <a:t>(</a:t>
            </a:r>
            <a:r>
              <a:rPr lang="hu-HU" sz="2000" dirty="0"/>
              <a:t>persze csak olyan babaház méretűt).</a:t>
            </a:r>
          </a:p>
          <a:p>
            <a:r>
              <a:rPr lang="hu-HU" sz="2000" dirty="0"/>
              <a:t>Mindenki nagyon büszkén vitte haza elkészült kincseit. </a:t>
            </a:r>
            <a:endParaRPr lang="hu-HU" sz="2000" dirty="0" smtClean="0"/>
          </a:p>
          <a:p>
            <a:r>
              <a:rPr lang="hu-HU" sz="2000" dirty="0" smtClean="0"/>
              <a:t>Zoli </a:t>
            </a:r>
            <a:r>
              <a:rPr lang="hu-HU" sz="2000" dirty="0"/>
              <a:t>bácsiék sokat segítettek, gyakran ott maradtak velünk a foglalkozás után is, </a:t>
            </a:r>
            <a:endParaRPr lang="hu-HU" sz="2000" dirty="0" smtClean="0"/>
          </a:p>
          <a:p>
            <a:r>
              <a:rPr lang="hu-HU" sz="2000" dirty="0" smtClean="0"/>
              <a:t>hogy </a:t>
            </a:r>
            <a:r>
              <a:rPr lang="hu-HU" sz="2000" dirty="0"/>
              <a:t>mindenki kész </a:t>
            </a:r>
            <a:r>
              <a:rPr lang="hu-HU" sz="2000" dirty="0" smtClean="0"/>
              <a:t>legyen </a:t>
            </a:r>
            <a:r>
              <a:rPr lang="hu-HU" sz="2000" dirty="0"/>
              <a:t>alkotásával.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64962"/>
            <a:ext cx="2625111" cy="35001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41018"/>
            <a:ext cx="4463479" cy="33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7984" cy="6237312"/>
          </a:xfrm>
          <a:prstGeom prst="rect">
            <a:avLst/>
          </a:prstGeom>
        </p:spPr>
      </p:pic>
      <p:pic>
        <p:nvPicPr>
          <p:cNvPr id="5" name="Picture 2" descr="C:\Users\Admin\Desktop\Életpálya 8.o\Életpálya 8.o. 2014.okt 14 (3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84" y="844038"/>
            <a:ext cx="4501040" cy="600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2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34393" y="645631"/>
            <a:ext cx="86910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hu-HU" sz="2000" dirty="0" smtClean="0"/>
              <a:t> A 8</a:t>
            </a:r>
            <a:r>
              <a:rPr lang="hu-HU" sz="2000" dirty="0"/>
              <a:t>. osztály első </a:t>
            </a:r>
            <a:r>
              <a:rPr lang="hu-HU" sz="2000" dirty="0" smtClean="0"/>
              <a:t>félévében - </a:t>
            </a:r>
            <a:r>
              <a:rPr lang="hu-HU" sz="2000" dirty="0"/>
              <a:t>még a pályaválasztás </a:t>
            </a:r>
            <a:r>
              <a:rPr lang="hu-HU" sz="2000" dirty="0" smtClean="0"/>
              <a:t>előtt - </a:t>
            </a:r>
            <a:r>
              <a:rPr lang="hu-HU" sz="2000" dirty="0"/>
              <a:t>minden kedd délután </a:t>
            </a:r>
            <a:endParaRPr lang="hu-HU" sz="2000" dirty="0" smtClean="0"/>
          </a:p>
          <a:p>
            <a:pPr algn="just"/>
            <a:r>
              <a:rPr lang="hu-HU" sz="2000" dirty="0" smtClean="0"/>
              <a:t>iskolánkban </a:t>
            </a:r>
            <a:r>
              <a:rPr lang="hu-HU" sz="2000" dirty="0"/>
              <a:t>olyan foglalkozásokon vettünk részt, ahol különböző szakmákkal </a:t>
            </a:r>
            <a:endParaRPr lang="hu-HU" sz="2000" dirty="0" smtClean="0"/>
          </a:p>
          <a:p>
            <a:pPr algn="just"/>
            <a:r>
              <a:rPr lang="hu-HU" sz="2000" dirty="0" smtClean="0"/>
              <a:t>ismerkedtünk </a:t>
            </a:r>
            <a:r>
              <a:rPr lang="hu-HU" sz="2000" dirty="0"/>
              <a:t>meg.</a:t>
            </a:r>
          </a:p>
          <a:p>
            <a:pPr algn="just"/>
            <a:r>
              <a:rPr lang="hu-HU" sz="2000" dirty="0"/>
              <a:t>Betekintést kaptunk többek között a </a:t>
            </a:r>
            <a:r>
              <a:rPr lang="hu-HU" sz="2000" dirty="0" smtClean="0"/>
              <a:t>varrónő, a kőműves, az eladó, a szobafestő, </a:t>
            </a:r>
          </a:p>
          <a:p>
            <a:pPr algn="just"/>
            <a:r>
              <a:rPr lang="hu-HU" sz="2000" dirty="0"/>
              <a:t>a</a:t>
            </a:r>
            <a:r>
              <a:rPr lang="hu-HU" sz="2000" dirty="0" smtClean="0"/>
              <a:t> hegesztő, a burkoló, a lakatos, az asztalos </a:t>
            </a:r>
            <a:r>
              <a:rPr lang="hu-HU" sz="2000" dirty="0"/>
              <a:t>és még számos szakma rejtelmeibe.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64" y="4641152"/>
            <a:ext cx="2105875" cy="200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1.bp.blogspot.com/-k8Pa8rzZf8c/VCZaSsVPCAI/AAAAAAAAFy0/6mx8e5YW-7c/s1600/fest%C5%91%2Bm%C3%A1zol%C3%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000">
            <a:off x="5923706" y="3191950"/>
            <a:ext cx="2672740" cy="32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omps.canstockphoto.com/can-stock-photo_csp61626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043">
            <a:off x="394202" y="2492896"/>
            <a:ext cx="2593622" cy="313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4530">
            <a:off x="3547876" y="2500345"/>
            <a:ext cx="2048246" cy="185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27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-895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581"/>
            <a:ext cx="4572000" cy="3429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36" y="-8950"/>
            <a:ext cx="3097874" cy="41304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96" y="3429000"/>
            <a:ext cx="4541354" cy="340601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7" y="2898578"/>
            <a:ext cx="2952328" cy="393643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008">
            <a:off x="3515360" y="2372360"/>
            <a:ext cx="2113280" cy="21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683568" y="548680"/>
            <a:ext cx="2589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Legkedvesebb képeink:</a:t>
            </a:r>
            <a:endParaRPr lang="hu-HU" sz="20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1" y="1268760"/>
            <a:ext cx="4205331" cy="56071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4536">
            <a:off x="4302762" y="891798"/>
            <a:ext cx="3972792" cy="52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112172" y="706516"/>
            <a:ext cx="66316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Nagyon érdekesek és vidámak voltak ezek </a:t>
            </a:r>
            <a:r>
              <a:rPr lang="hu-HU" sz="2000" dirty="0" smtClean="0"/>
              <a:t>a foglalkozások</a:t>
            </a:r>
            <a:r>
              <a:rPr lang="hu-HU" sz="2000" dirty="0"/>
              <a:t>, </a:t>
            </a:r>
          </a:p>
          <a:p>
            <a:r>
              <a:rPr lang="hu-HU" sz="2000" dirty="0" smtClean="0"/>
              <a:t>rengeteget </a:t>
            </a:r>
            <a:r>
              <a:rPr lang="hu-HU" sz="2000" dirty="0"/>
              <a:t>tanultunk belőle, és sokunknak segített eldönteni, </a:t>
            </a:r>
            <a:endParaRPr lang="hu-HU" sz="2000" dirty="0" smtClean="0"/>
          </a:p>
          <a:p>
            <a:r>
              <a:rPr lang="hu-HU" sz="2000" dirty="0" smtClean="0"/>
              <a:t>hogy </a:t>
            </a:r>
            <a:r>
              <a:rPr lang="hu-HU" sz="2000" dirty="0"/>
              <a:t>milyen szakmát válasszunk. </a:t>
            </a:r>
          </a:p>
          <a:p>
            <a:r>
              <a:rPr lang="hu-HU" sz="2000" dirty="0"/>
              <a:t>Köszönjük szépen, hogy részt vehettünk ebben a programban.</a:t>
            </a:r>
          </a:p>
        </p:txBody>
      </p:sp>
      <p:pic>
        <p:nvPicPr>
          <p:cNvPr id="2050" name="Picture 2" descr="C:\Users\Admin\Desktop\Életpálya 8.o\Életpálya 8.o. 2014.okt 14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58097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7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483768" y="1268760"/>
            <a:ext cx="3926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Köszönjük a figyelmet!</a:t>
            </a:r>
            <a:endParaRPr lang="hu-HU" sz="3200" dirty="0"/>
          </a:p>
        </p:txBody>
      </p:sp>
      <p:pic>
        <p:nvPicPr>
          <p:cNvPr id="1028" name="Picture 4" descr="http://csacsiga.kepeslap.com/images/21316/1201895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55" y="2132856"/>
            <a:ext cx="5143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-1" y="0"/>
            <a:ext cx="9144000" cy="684251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60"/>
            <a:ext cx="4427984" cy="590397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75" y="954020"/>
            <a:ext cx="4429078" cy="590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66" y="-4191"/>
            <a:ext cx="4735133" cy="63135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2" y="692696"/>
            <a:ext cx="462397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669892" y="548680"/>
            <a:ext cx="79583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Minden foglalkozás játékos csoportmunkával kezdődött. </a:t>
            </a:r>
            <a:endParaRPr lang="hu-HU" sz="2000" dirty="0" smtClean="0"/>
          </a:p>
          <a:p>
            <a:r>
              <a:rPr lang="hu-HU" sz="2000" dirty="0" smtClean="0"/>
              <a:t>Zoli </a:t>
            </a:r>
            <a:r>
              <a:rPr lang="hu-HU" sz="2000" dirty="0"/>
              <a:t>bácsi nagyon változatos feladatokkal lepett meg minket. </a:t>
            </a:r>
            <a:endParaRPr lang="hu-HU" sz="2000" dirty="0" smtClean="0"/>
          </a:p>
          <a:p>
            <a:r>
              <a:rPr lang="hu-HU" sz="2000" dirty="0" smtClean="0"/>
              <a:t>Rajzoltunk</a:t>
            </a:r>
            <a:r>
              <a:rPr lang="hu-HU" sz="2000" dirty="0"/>
              <a:t>, szituációs játékokat játszottunk, feladatlapokat oldottunk </a:t>
            </a:r>
            <a:r>
              <a:rPr lang="hu-HU" sz="2000" dirty="0" smtClean="0"/>
              <a:t>meg </a:t>
            </a:r>
          </a:p>
          <a:p>
            <a:r>
              <a:rPr lang="hu-HU" sz="2000" dirty="0" smtClean="0"/>
              <a:t>minden </a:t>
            </a:r>
            <a:r>
              <a:rPr lang="hu-HU" sz="2000" dirty="0"/>
              <a:t>héten az adott szakmához kapcsolódva.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90" y="2016135"/>
            <a:ext cx="6455820" cy="484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3555"/>
            <a:ext cx="4012704" cy="300952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12576"/>
            <a:ext cx="4012704" cy="300952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6"/>
            <a:ext cx="5148064" cy="38610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4" y="2996952"/>
            <a:ext cx="5131296" cy="38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15134"/>
            <a:ext cx="9126162" cy="68428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134"/>
            <a:ext cx="2471936" cy="329591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429309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3172348"/>
            <a:ext cx="4914203" cy="36856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556">
            <a:off x="801119" y="2838040"/>
            <a:ext cx="2764239" cy="36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320</Words>
  <Application>Microsoft Office PowerPoint</Application>
  <PresentationFormat>Diavetítés a képernyőre (4:3 oldalarány)</PresentationFormat>
  <Paragraphs>39</Paragraphs>
  <Slides>23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Admin</dc:creator>
  <cp:lastModifiedBy>Admin</cp:lastModifiedBy>
  <cp:revision>54</cp:revision>
  <dcterms:created xsi:type="dcterms:W3CDTF">2015-02-17T17:26:35Z</dcterms:created>
  <dcterms:modified xsi:type="dcterms:W3CDTF">2015-02-26T17:37:25Z</dcterms:modified>
</cp:coreProperties>
</file>